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8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2"/>
          <p:cNvSpPr>
            <a:spLocks noGrp="1" noRo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120000 h 120000"/>
            </a:gdLst>
            <a:ahLst/>
            <a:cxnLst>
              <a:cxn ang="0">
                <a:pos x="0" y="0"/>
              </a:cxn>
              <a:cxn ang="0">
                <a:pos x="120000" y="0"/>
              </a:cxn>
              <a:cxn ang="0">
                <a:pos x="120000" y="120000"/>
              </a:cxn>
              <a:cxn ang="0">
                <a:pos x="0" y="120000"/>
              </a:cxn>
            </a:cxnLst>
            <a:rect l="T0" t="T1" r="T2" b="T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endParaRPr noProof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hape 73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10242" name="Shape 74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hape 80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12290" name="Shape 81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hape 91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14338" name="Shape 92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hape 98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16386" name="Shape 99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hape 105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18434" name="Shape 106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hape 112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20482" name="Shape 113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"/>
          <p:cNvSpPr>
            <a:spLocks noChangeArrowheads="1"/>
          </p:cNvSpPr>
          <p:nvPr/>
        </p:nvSpPr>
        <p:spPr bwMode="auto">
          <a:xfrm>
            <a:off x="0" y="1600200"/>
            <a:ext cx="9144000" cy="3657600"/>
          </a:xfrm>
          <a:prstGeom prst="rect">
            <a:avLst/>
          </a:prstGeom>
          <a:solidFill>
            <a:schemeClr val="tx1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endParaRPr lang="en-US"/>
          </a:p>
        </p:txBody>
      </p:sp>
      <p:grpSp>
        <p:nvGrpSpPr>
          <p:cNvPr id="5" name="Shape 9"/>
          <p:cNvGrpSpPr>
            <a:grpSpLocks/>
          </p:cNvGrpSpPr>
          <p:nvPr/>
        </p:nvGrpSpPr>
        <p:grpSpPr bwMode="auto">
          <a:xfrm>
            <a:off x="0" y="-1588"/>
            <a:ext cx="1827213" cy="6859588"/>
            <a:chOff x="0" y="-1438"/>
            <a:chExt cx="798029" cy="6859503"/>
          </a:xfrm>
        </p:grpSpPr>
        <p:sp>
          <p:nvSpPr>
            <p:cNvPr id="6" name="Shape 10"/>
            <p:cNvSpPr>
              <a:spLocks/>
            </p:cNvSpPr>
            <p:nvPr/>
          </p:nvSpPr>
          <p:spPr bwMode="auto">
            <a:xfrm>
              <a:off x="0" y="-1438"/>
              <a:ext cx="798029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  <p:sp>
          <p:nvSpPr>
            <p:cNvPr id="7" name="Shape 11"/>
            <p:cNvSpPr>
              <a:spLocks/>
            </p:cNvSpPr>
            <p:nvPr/>
          </p:nvSpPr>
          <p:spPr bwMode="auto">
            <a:xfrm>
              <a:off x="0" y="0"/>
              <a:ext cx="399014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8" name="Shape 12"/>
          <p:cNvGrpSpPr>
            <a:grpSpLocks/>
          </p:cNvGrpSpPr>
          <p:nvPr/>
        </p:nvGrpSpPr>
        <p:grpSpPr bwMode="auto">
          <a:xfrm flipH="1">
            <a:off x="7316788" y="0"/>
            <a:ext cx="1827212" cy="6859588"/>
            <a:chOff x="0" y="-1438"/>
            <a:chExt cx="798029" cy="6859503"/>
          </a:xfrm>
        </p:grpSpPr>
        <p:sp>
          <p:nvSpPr>
            <p:cNvPr id="9" name="Shape 13"/>
            <p:cNvSpPr>
              <a:spLocks/>
            </p:cNvSpPr>
            <p:nvPr/>
          </p:nvSpPr>
          <p:spPr bwMode="auto">
            <a:xfrm>
              <a:off x="0" y="-1438"/>
              <a:ext cx="798029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  <p:sp>
          <p:nvSpPr>
            <p:cNvPr id="10" name="Shape 14"/>
            <p:cNvSpPr>
              <a:spLocks/>
            </p:cNvSpPr>
            <p:nvPr/>
          </p:nvSpPr>
          <p:spPr bwMode="auto">
            <a:xfrm>
              <a:off x="0" y="0"/>
              <a:ext cx="399014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2090913"/>
            <a:ext cx="7772400" cy="16505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685800" y="3886200"/>
            <a:ext cx="7772400" cy="8780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8"/>
          <p:cNvSpPr>
            <a:spLocks noChangeArrowheads="1"/>
          </p:cNvSpPr>
          <p:nvPr/>
        </p:nvSpPr>
        <p:spPr bwMode="auto">
          <a:xfrm>
            <a:off x="0" y="-1588"/>
            <a:ext cx="9144000" cy="1525588"/>
          </a:xfrm>
          <a:prstGeom prst="rect">
            <a:avLst/>
          </a:prstGeom>
          <a:solidFill>
            <a:schemeClr val="bg2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endParaRPr lang="en-US"/>
          </a:p>
        </p:txBody>
      </p:sp>
      <p:grpSp>
        <p:nvGrpSpPr>
          <p:cNvPr id="5" name="Shape 19"/>
          <p:cNvGrpSpPr>
            <a:grpSpLocks/>
          </p:cNvGrpSpPr>
          <p:nvPr/>
        </p:nvGrpSpPr>
        <p:grpSpPr bwMode="auto">
          <a:xfrm>
            <a:off x="0" y="-1588"/>
            <a:ext cx="649288" cy="6859588"/>
            <a:chOff x="0" y="-1438"/>
            <a:chExt cx="649180" cy="6859503"/>
          </a:xfrm>
        </p:grpSpPr>
        <p:sp>
          <p:nvSpPr>
            <p:cNvPr id="6" name="Shape 20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4"/>
              </a:srgb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  <p:sp>
          <p:nvSpPr>
            <p:cNvPr id="7" name="Shape 21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8" name="Shape 22"/>
          <p:cNvGrpSpPr>
            <a:grpSpLocks/>
          </p:cNvGrpSpPr>
          <p:nvPr/>
        </p:nvGrpSpPr>
        <p:grpSpPr bwMode="auto">
          <a:xfrm flipH="1">
            <a:off x="8494713" y="0"/>
            <a:ext cx="649287" cy="6859588"/>
            <a:chOff x="0" y="-1438"/>
            <a:chExt cx="649180" cy="6859503"/>
          </a:xfrm>
        </p:grpSpPr>
        <p:sp>
          <p:nvSpPr>
            <p:cNvPr id="9" name="Shape 23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4"/>
              </a:srgb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  <p:sp>
          <p:nvSpPr>
            <p:cNvPr id="10" name="Shape 24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1" name="Shape 25"/>
          <p:cNvSpPr>
            <a:spLocks noChangeArrowheads="1"/>
          </p:cNvSpPr>
          <p:nvPr/>
        </p:nvSpPr>
        <p:spPr bwMode="auto">
          <a:xfrm>
            <a:off x="0" y="6324600"/>
            <a:ext cx="9144000" cy="534988"/>
          </a:xfrm>
          <a:prstGeom prst="rect">
            <a:avLst/>
          </a:prstGeom>
          <a:solidFill>
            <a:schemeClr val="tx1">
              <a:alpha val="14902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endParaRPr lang="en-US"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9"/>
          <p:cNvSpPr>
            <a:spLocks noChangeArrowheads="1"/>
          </p:cNvSpPr>
          <p:nvPr/>
        </p:nvSpPr>
        <p:spPr bwMode="auto">
          <a:xfrm>
            <a:off x="0" y="-1588"/>
            <a:ext cx="9144000" cy="1525588"/>
          </a:xfrm>
          <a:prstGeom prst="rect">
            <a:avLst/>
          </a:prstGeom>
          <a:solidFill>
            <a:schemeClr val="bg2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endParaRPr lang="en-US"/>
          </a:p>
        </p:txBody>
      </p:sp>
      <p:grpSp>
        <p:nvGrpSpPr>
          <p:cNvPr id="6" name="Shape 30"/>
          <p:cNvGrpSpPr>
            <a:grpSpLocks/>
          </p:cNvGrpSpPr>
          <p:nvPr/>
        </p:nvGrpSpPr>
        <p:grpSpPr bwMode="auto">
          <a:xfrm>
            <a:off x="0" y="-1588"/>
            <a:ext cx="649288" cy="6859588"/>
            <a:chOff x="0" y="-1438"/>
            <a:chExt cx="649180" cy="6859503"/>
          </a:xfrm>
        </p:grpSpPr>
        <p:sp>
          <p:nvSpPr>
            <p:cNvPr id="7" name="Shape 31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  <p:sp>
          <p:nvSpPr>
            <p:cNvPr id="8" name="Shape 32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9" name="Shape 33"/>
          <p:cNvGrpSpPr>
            <a:grpSpLocks/>
          </p:cNvGrpSpPr>
          <p:nvPr/>
        </p:nvGrpSpPr>
        <p:grpSpPr bwMode="auto">
          <a:xfrm flipH="1">
            <a:off x="8494713" y="0"/>
            <a:ext cx="649287" cy="6859588"/>
            <a:chOff x="0" y="-1438"/>
            <a:chExt cx="649180" cy="6859503"/>
          </a:xfrm>
        </p:grpSpPr>
        <p:sp>
          <p:nvSpPr>
            <p:cNvPr id="10" name="Shape 34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4"/>
              </a:srgb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  <p:sp>
          <p:nvSpPr>
            <p:cNvPr id="11" name="Shape 35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2" name="Shape 36"/>
          <p:cNvSpPr>
            <a:spLocks noChangeArrowheads="1"/>
          </p:cNvSpPr>
          <p:nvPr/>
        </p:nvSpPr>
        <p:spPr bwMode="auto">
          <a:xfrm>
            <a:off x="0" y="6324600"/>
            <a:ext cx="9144000" cy="534988"/>
          </a:xfrm>
          <a:prstGeom prst="rect">
            <a:avLst/>
          </a:prstGeom>
          <a:solidFill>
            <a:schemeClr val="tx1">
              <a:alpha val="14902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endParaRPr lang="en-US"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1"/>
          <p:cNvSpPr>
            <a:spLocks noChangeArrowheads="1"/>
          </p:cNvSpPr>
          <p:nvPr/>
        </p:nvSpPr>
        <p:spPr bwMode="auto">
          <a:xfrm>
            <a:off x="0" y="-1588"/>
            <a:ext cx="9144000" cy="1525588"/>
          </a:xfrm>
          <a:prstGeom prst="rect">
            <a:avLst/>
          </a:prstGeom>
          <a:solidFill>
            <a:schemeClr val="bg2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endParaRPr lang="en-US"/>
          </a:p>
        </p:txBody>
      </p:sp>
      <p:grpSp>
        <p:nvGrpSpPr>
          <p:cNvPr id="4" name="Shape 42"/>
          <p:cNvGrpSpPr>
            <a:grpSpLocks/>
          </p:cNvGrpSpPr>
          <p:nvPr/>
        </p:nvGrpSpPr>
        <p:grpSpPr bwMode="auto">
          <a:xfrm>
            <a:off x="0" y="-1588"/>
            <a:ext cx="649288" cy="6859588"/>
            <a:chOff x="0" y="-1438"/>
            <a:chExt cx="649180" cy="6859503"/>
          </a:xfrm>
        </p:grpSpPr>
        <p:sp>
          <p:nvSpPr>
            <p:cNvPr id="5" name="Shape 43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  <p:sp>
          <p:nvSpPr>
            <p:cNvPr id="6" name="Shape 44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7" name="Shape 45"/>
          <p:cNvGrpSpPr>
            <a:grpSpLocks/>
          </p:cNvGrpSpPr>
          <p:nvPr/>
        </p:nvGrpSpPr>
        <p:grpSpPr bwMode="auto">
          <a:xfrm flipH="1">
            <a:off x="8494713" y="0"/>
            <a:ext cx="649287" cy="6859588"/>
            <a:chOff x="0" y="-1438"/>
            <a:chExt cx="649180" cy="6859503"/>
          </a:xfrm>
        </p:grpSpPr>
        <p:sp>
          <p:nvSpPr>
            <p:cNvPr id="8" name="Shape 46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  <p:sp>
          <p:nvSpPr>
            <p:cNvPr id="9" name="Shape 47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0" name="Shape 48"/>
          <p:cNvSpPr>
            <a:spLocks noChangeArrowheads="1"/>
          </p:cNvSpPr>
          <p:nvPr/>
        </p:nvSpPr>
        <p:spPr bwMode="auto">
          <a:xfrm>
            <a:off x="0" y="6324600"/>
            <a:ext cx="9144000" cy="534988"/>
          </a:xfrm>
          <a:prstGeom prst="rect">
            <a:avLst/>
          </a:prstGeom>
          <a:solidFill>
            <a:schemeClr val="tx1">
              <a:alpha val="14902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endParaRPr lang="en-US"/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51"/>
          <p:cNvSpPr>
            <a:spLocks noChangeArrowheads="1"/>
          </p:cNvSpPr>
          <p:nvPr/>
        </p:nvSpPr>
        <p:spPr bwMode="auto">
          <a:xfrm>
            <a:off x="0" y="-1588"/>
            <a:ext cx="9144000" cy="1525588"/>
          </a:xfrm>
          <a:prstGeom prst="rect">
            <a:avLst/>
          </a:prstGeom>
          <a:solidFill>
            <a:schemeClr val="bg2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endParaRPr lang="en-US"/>
          </a:p>
        </p:txBody>
      </p:sp>
      <p:grpSp>
        <p:nvGrpSpPr>
          <p:cNvPr id="4" name="Shape 52"/>
          <p:cNvGrpSpPr>
            <a:grpSpLocks/>
          </p:cNvGrpSpPr>
          <p:nvPr/>
        </p:nvGrpSpPr>
        <p:grpSpPr bwMode="auto">
          <a:xfrm>
            <a:off x="0" y="-1588"/>
            <a:ext cx="649288" cy="6859588"/>
            <a:chOff x="0" y="-1438"/>
            <a:chExt cx="649180" cy="6859503"/>
          </a:xfrm>
        </p:grpSpPr>
        <p:sp>
          <p:nvSpPr>
            <p:cNvPr id="5" name="Shape 53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  <p:sp>
          <p:nvSpPr>
            <p:cNvPr id="6" name="Shape 54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7" name="Shape 55"/>
          <p:cNvGrpSpPr>
            <a:grpSpLocks/>
          </p:cNvGrpSpPr>
          <p:nvPr/>
        </p:nvGrpSpPr>
        <p:grpSpPr bwMode="auto">
          <a:xfrm flipH="1">
            <a:off x="8494713" y="0"/>
            <a:ext cx="649287" cy="6859588"/>
            <a:chOff x="0" y="-1438"/>
            <a:chExt cx="649180" cy="6859503"/>
          </a:xfrm>
        </p:grpSpPr>
        <p:sp>
          <p:nvSpPr>
            <p:cNvPr id="8" name="Shape 56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  <p:sp>
          <p:nvSpPr>
            <p:cNvPr id="9" name="Shape 57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0" name="Shape 58"/>
          <p:cNvSpPr>
            <a:spLocks noChangeArrowheads="1"/>
          </p:cNvSpPr>
          <p:nvPr/>
        </p:nvSpPr>
        <p:spPr bwMode="auto">
          <a:xfrm>
            <a:off x="0" y="6324600"/>
            <a:ext cx="9144000" cy="534988"/>
          </a:xfrm>
          <a:prstGeom prst="rect">
            <a:avLst/>
          </a:prstGeom>
          <a:solidFill>
            <a:schemeClr val="tx1">
              <a:alpha val="14902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endParaRPr lang="en-US"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1"/>
          <p:cNvSpPr>
            <a:spLocks noChangeArrowheads="1"/>
          </p:cNvSpPr>
          <p:nvPr/>
        </p:nvSpPr>
        <p:spPr bwMode="auto">
          <a:xfrm>
            <a:off x="0" y="-1588"/>
            <a:ext cx="9144000" cy="1525588"/>
          </a:xfrm>
          <a:prstGeom prst="rect">
            <a:avLst/>
          </a:prstGeom>
          <a:solidFill>
            <a:schemeClr val="bg2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endParaRPr lang="en-US"/>
          </a:p>
        </p:txBody>
      </p:sp>
      <p:grpSp>
        <p:nvGrpSpPr>
          <p:cNvPr id="3" name="Shape 62"/>
          <p:cNvGrpSpPr>
            <a:grpSpLocks/>
          </p:cNvGrpSpPr>
          <p:nvPr/>
        </p:nvGrpSpPr>
        <p:grpSpPr bwMode="auto">
          <a:xfrm>
            <a:off x="0" y="-1588"/>
            <a:ext cx="649288" cy="6859588"/>
            <a:chOff x="0" y="-1438"/>
            <a:chExt cx="649180" cy="6859503"/>
          </a:xfrm>
        </p:grpSpPr>
        <p:sp>
          <p:nvSpPr>
            <p:cNvPr id="4" name="Shape 63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  <p:sp>
          <p:nvSpPr>
            <p:cNvPr id="5" name="Shape 64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6" name="Shape 65"/>
          <p:cNvGrpSpPr>
            <a:grpSpLocks/>
          </p:cNvGrpSpPr>
          <p:nvPr/>
        </p:nvGrpSpPr>
        <p:grpSpPr bwMode="auto">
          <a:xfrm flipH="1">
            <a:off x="8494713" y="0"/>
            <a:ext cx="649287" cy="6859588"/>
            <a:chOff x="0" y="-1438"/>
            <a:chExt cx="649180" cy="6859503"/>
          </a:xfrm>
        </p:grpSpPr>
        <p:sp>
          <p:nvSpPr>
            <p:cNvPr id="7" name="Shape 66"/>
            <p:cNvSpPr>
              <a:spLocks/>
            </p:cNvSpPr>
            <p:nvPr/>
          </p:nvSpPr>
          <p:spPr bwMode="auto">
            <a:xfrm>
              <a:off x="0" y="-1438"/>
              <a:ext cx="649180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  <p:sp>
          <p:nvSpPr>
            <p:cNvPr id="8" name="Shape 67"/>
            <p:cNvSpPr>
              <a:spLocks/>
            </p:cNvSpPr>
            <p:nvPr/>
          </p:nvSpPr>
          <p:spPr bwMode="auto">
            <a:xfrm>
              <a:off x="0" y="0"/>
              <a:ext cx="500331" cy="6858065"/>
            </a:xfrm>
            <a:custGeom>
              <a:avLst/>
              <a:gdLst>
                <a:gd name="T0" fmla="*/ 0 w 500332"/>
                <a:gd name="T1" fmla="*/ 0 h 6875253"/>
                <a:gd name="T2" fmla="*/ 500332 w 500332"/>
                <a:gd name="T3" fmla="*/ 6875253 h 6875253"/>
              </a:gdLst>
              <a:ahLst/>
              <a:cxnLst>
                <a:cxn ang="0">
                  <a:pos x="0" y="0"/>
                </a:cxn>
                <a:cxn ang="0">
                  <a:pos x="500332" y="0"/>
                </a:cxn>
                <a:cxn ang="0">
                  <a:pos x="301925" y="6875253"/>
                </a:cxn>
                <a:cxn ang="0">
                  <a:pos x="0" y="6875253"/>
                </a:cxn>
                <a:cxn ang="0">
                  <a:pos x="0" y="0"/>
                </a:cxn>
              </a:cxnLst>
              <a:rect l="T0" t="T1" r="T2" b="T3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9804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91425" tIns="45700" rIns="91425" bIns="45700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9" name="Shape 68"/>
          <p:cNvSpPr>
            <a:spLocks noChangeArrowheads="1"/>
          </p:cNvSpPr>
          <p:nvPr/>
        </p:nvSpPr>
        <p:spPr bwMode="auto">
          <a:xfrm>
            <a:off x="0" y="6324600"/>
            <a:ext cx="9144000" cy="534988"/>
          </a:xfrm>
          <a:prstGeom prst="rect">
            <a:avLst/>
          </a:prstGeom>
          <a:solidFill>
            <a:schemeClr val="tx1">
              <a:alpha val="14902"/>
            </a:schemeClr>
          </a:solidFill>
          <a:ln w="9525">
            <a:noFill/>
            <a:miter lim="800000"/>
            <a:headEnd/>
            <a:tailEnd/>
          </a:ln>
        </p:spPr>
        <p:txBody>
          <a:bodyPr lIns="91425" tIns="45700" rIns="91425" bIns="4570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5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  <p:sp>
        <p:nvSpPr>
          <p:cNvPr id="1027" name="Shape 6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ctrTitle"/>
          </p:nvPr>
        </p:nvSpPr>
        <p:spPr>
          <a:xfrm>
            <a:off x="685800" y="2012950"/>
            <a:ext cx="7772400" cy="1651000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ACB4C2"/>
              </a:buClr>
              <a:buSzTx/>
              <a:buFont typeface="Trebuchet MS" pitchFamily="34" charset="0"/>
              <a:buNone/>
            </a:pPr>
            <a:r>
              <a:rPr lang="en-US" smtClean="0">
                <a:solidFill>
                  <a:srgbClr val="0000FF"/>
                </a:solidFill>
                <a:latin typeface="Corsiva"/>
                <a:ea typeface="Corsiva"/>
                <a:cs typeface="Corsiva"/>
                <a:sym typeface="Corsiva"/>
              </a:rPr>
              <a:t>Ropa De La Temporada</a:t>
            </a:r>
          </a:p>
        </p:txBody>
      </p:sp>
      <p:sp>
        <p:nvSpPr>
          <p:cNvPr id="9219" name="Shape 71"/>
          <p:cNvSpPr txBox="1">
            <a:spLocks noGrp="1"/>
          </p:cNvSpPr>
          <p:nvPr>
            <p:ph type="subTitle" idx="1"/>
          </p:nvPr>
        </p:nvSpPr>
        <p:spPr>
          <a:xfrm>
            <a:off x="685800" y="3867150"/>
            <a:ext cx="7772400" cy="877888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ACB4C2"/>
              </a:buClr>
              <a:buSzTx/>
              <a:buFont typeface="Trebuchet MS" pitchFamily="34" charset="0"/>
              <a:buNone/>
            </a:pPr>
            <a:r>
              <a:rPr lang="en-US" smtClean="0">
                <a:solidFill>
                  <a:srgbClr val="0000FF"/>
                </a:solidFill>
                <a:latin typeface="Corsiva"/>
                <a:ea typeface="Corsiva"/>
                <a:cs typeface="Corsiva"/>
                <a:sym typeface="Corsiva"/>
              </a:rPr>
              <a:t>By: Pradeep Manivannan and Nimish Garg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hape 76"/>
          <p:cNvSpPr txBox="1">
            <a:spLocks noGrp="1"/>
          </p:cNvSpPr>
          <p:nvPr>
            <p:ph type="title"/>
          </p:nvPr>
        </p:nvSpPr>
        <p:spPr>
          <a:xfrm>
            <a:off x="457200" y="322263"/>
            <a:ext cx="8229600" cy="1143000"/>
          </a:xfrm>
        </p:spPr>
        <p:txBody>
          <a:bodyPr>
            <a:spAutoFit/>
          </a:bodyPr>
          <a:lstStyle/>
          <a:p>
            <a:pPr indent="228600" eaLnBrk="1" hangingPunct="1">
              <a:spcBef>
                <a:spcPct val="0"/>
              </a:spcBef>
              <a:buClr>
                <a:srgbClr val="ACB4C2"/>
              </a:buClr>
              <a:buSzTx/>
              <a:buFont typeface="Trebuchet MS" pitchFamily="34" charset="0"/>
              <a:buNone/>
            </a:pPr>
            <a:r>
              <a:rPr lang="en-US" sz="4200" smtClean="0">
                <a:solidFill>
                  <a:srgbClr val="ACB4C2"/>
                </a:solidFill>
                <a:latin typeface="Trebuchet MS" pitchFamily="34" charset="0"/>
                <a:cs typeface="Arial" charset="0"/>
                <a:sym typeface="Trebuchet MS" pitchFamily="34" charset="0"/>
              </a:rPr>
              <a:t>La Ropa De Otoño</a:t>
            </a:r>
            <a:r>
              <a:rPr lang="en-US" smtClean="0">
                <a:solidFill>
                  <a:srgbClr val="ACB4C2"/>
                </a:solidFill>
                <a:latin typeface="Trebuchet MS" pitchFamily="34" charset="0"/>
                <a:cs typeface="Arial" charset="0"/>
                <a:sym typeface="Trebuchet MS" pitchFamily="34" charset="0"/>
              </a:rPr>
              <a:t>  </a:t>
            </a:r>
          </a:p>
        </p:txBody>
      </p:sp>
      <p:sp>
        <p:nvSpPr>
          <p:cNvPr id="1126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417638"/>
            <a:ext cx="8229600" cy="4967287"/>
          </a:xfrm>
        </p:spPr>
        <p:txBody>
          <a:bodyPr>
            <a:spAutoFit/>
          </a:bodyPr>
          <a:lstStyle/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600" smtClean="0">
                <a:solidFill>
                  <a:srgbClr val="F3F3F3"/>
                </a:solidFill>
                <a:latin typeface="Corsiva"/>
                <a:ea typeface="Corsiva"/>
                <a:cs typeface="Corsiva"/>
                <a:sym typeface="Corsiva"/>
              </a:rPr>
              <a:t>Lola lleva negro </a:t>
            </a:r>
            <a:r>
              <a:rPr lang="en-US" sz="3600" b="1" smtClean="0">
                <a:solidFill>
                  <a:srgbClr val="F3F3F3"/>
                </a:solidFill>
                <a:latin typeface="Corsiva"/>
                <a:ea typeface="Corsiva"/>
                <a:cs typeface="Corsiva"/>
                <a:sym typeface="Corsiva"/>
              </a:rPr>
              <a:t>chaqueta </a:t>
            </a:r>
            <a:r>
              <a:rPr lang="en-US" sz="3600" smtClean="0">
                <a:solidFill>
                  <a:srgbClr val="F3F3F3"/>
                </a:solidFill>
                <a:latin typeface="Corsiva"/>
                <a:ea typeface="Corsiva"/>
                <a:cs typeface="Corsiva"/>
                <a:sym typeface="Corsiva"/>
              </a:rPr>
              <a:t>y </a:t>
            </a:r>
            <a:r>
              <a:rPr lang="en-US" sz="3600" b="1" smtClean="0">
                <a:solidFill>
                  <a:srgbClr val="F3F3F3"/>
                </a:solidFill>
                <a:latin typeface="Corsiva"/>
                <a:ea typeface="Corsiva"/>
                <a:cs typeface="Corsiva"/>
                <a:sym typeface="Corsiva"/>
              </a:rPr>
              <a:t>los </a:t>
            </a:r>
            <a:r>
              <a:rPr lang="en-US" sz="3600" b="1" u="sng" smtClean="0">
                <a:solidFill>
                  <a:srgbClr val="F3F3F3"/>
                </a:solidFill>
                <a:latin typeface="Corsiva"/>
                <a:ea typeface="Corsiva"/>
                <a:cs typeface="Corsiva"/>
                <a:sym typeface="Corsiva"/>
              </a:rPr>
              <a:t>blue jeans</a:t>
            </a:r>
            <a:r>
              <a:rPr lang="en-US" sz="3600" b="1" smtClean="0">
                <a:solidFill>
                  <a:srgbClr val="F3F3F3"/>
                </a:solidFill>
                <a:latin typeface="Corsiva"/>
                <a:ea typeface="Corsiva"/>
                <a:cs typeface="Corsiva"/>
                <a:sym typeface="Corsiva"/>
              </a:rPr>
              <a:t>. </a:t>
            </a:r>
            <a:r>
              <a:rPr lang="en-US" sz="3600" smtClean="0">
                <a:solidFill>
                  <a:srgbClr val="F3F3F3"/>
                </a:solidFill>
                <a:latin typeface="Corsiva"/>
                <a:ea typeface="Corsiva"/>
                <a:cs typeface="Corsiva"/>
                <a:sym typeface="Corsiva"/>
              </a:rPr>
              <a:t>Ella lleva </a:t>
            </a:r>
            <a:r>
              <a:rPr lang="en-US" sz="3600" b="1" smtClean="0">
                <a:solidFill>
                  <a:srgbClr val="F3F3F3"/>
                </a:solidFill>
                <a:latin typeface="Corsiva"/>
                <a:ea typeface="Corsiva"/>
                <a:cs typeface="Corsiva"/>
                <a:sym typeface="Corsiva"/>
              </a:rPr>
              <a:t>los </a:t>
            </a:r>
            <a:r>
              <a:rPr lang="en-US" sz="3600" b="1" u="sng" smtClean="0">
                <a:solidFill>
                  <a:srgbClr val="F3F3F3"/>
                </a:solidFill>
                <a:latin typeface="Corsiva"/>
                <a:ea typeface="Corsiva"/>
                <a:cs typeface="Corsiva"/>
                <a:sym typeface="Corsiva"/>
              </a:rPr>
              <a:t>guantes </a:t>
            </a:r>
            <a:r>
              <a:rPr lang="en-US" sz="3600" b="1" smtClean="0">
                <a:solidFill>
                  <a:srgbClr val="F3F3F3"/>
                </a:solidFill>
                <a:latin typeface="Corsiva"/>
                <a:ea typeface="Corsiva"/>
                <a:cs typeface="Corsiva"/>
                <a:sym typeface="Corsiva"/>
              </a:rPr>
              <a:t>y la </a:t>
            </a:r>
            <a:r>
              <a:rPr lang="en-US" sz="3600" b="1" u="sng" smtClean="0">
                <a:solidFill>
                  <a:srgbClr val="F3F3F3"/>
                </a:solidFill>
                <a:latin typeface="Corsiva"/>
                <a:ea typeface="Corsiva"/>
                <a:cs typeface="Corsiva"/>
                <a:sym typeface="Corsiva"/>
              </a:rPr>
              <a:t>bufanda</a:t>
            </a:r>
            <a:r>
              <a:rPr lang="en-US" sz="3600" b="1" smtClean="0">
                <a:solidFill>
                  <a:srgbClr val="F3F3F3"/>
                </a:solidFill>
                <a:latin typeface="Corsiva"/>
                <a:ea typeface="Corsiva"/>
                <a:cs typeface="Corsiva"/>
                <a:sym typeface="Corsiva"/>
              </a:rPr>
              <a:t> e</a:t>
            </a:r>
            <a:r>
              <a:rPr lang="en-US" sz="3600" smtClean="0">
                <a:solidFill>
                  <a:srgbClr val="F3F3F3"/>
                </a:solidFill>
                <a:latin typeface="Corsiva"/>
                <a:ea typeface="Corsiva"/>
                <a:cs typeface="Corsiva"/>
                <a:sym typeface="Corsiva"/>
              </a:rPr>
              <a:t>legante</a:t>
            </a:r>
            <a:r>
              <a:rPr lang="en-US" sz="3600" b="1" smtClean="0">
                <a:solidFill>
                  <a:srgbClr val="F3F3F3"/>
                </a:solidFill>
                <a:latin typeface="Corsiva"/>
                <a:ea typeface="Corsiva"/>
                <a:cs typeface="Corsiva"/>
                <a:sym typeface="Corsiva"/>
              </a:rPr>
              <a:t>. El gorro es de </a:t>
            </a:r>
            <a:r>
              <a:rPr lang="en-US" sz="3600" b="1" u="sng" smtClean="0">
                <a:solidFill>
                  <a:srgbClr val="F3F3F3"/>
                </a:solidFill>
                <a:latin typeface="Corsiva"/>
                <a:ea typeface="Corsiva"/>
                <a:cs typeface="Corsiva"/>
                <a:sym typeface="Corsiva"/>
              </a:rPr>
              <a:t>lana.</a:t>
            </a:r>
          </a:p>
        </p:txBody>
      </p:sp>
      <p:sp>
        <p:nvSpPr>
          <p:cNvPr id="11268" name="Shape 78"/>
          <p:cNvSpPr>
            <a:spLocks noChangeArrowheads="1"/>
          </p:cNvSpPr>
          <p:nvPr/>
        </p:nvSpPr>
        <p:spPr bwMode="auto">
          <a:xfrm>
            <a:off x="5591175" y="2717800"/>
            <a:ext cx="2273300" cy="34163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hape 8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spAutoFit/>
          </a:bodyPr>
          <a:lstStyle/>
          <a:p>
            <a:pPr indent="228600" eaLnBrk="1" hangingPunct="1">
              <a:spcBef>
                <a:spcPct val="0"/>
              </a:spcBef>
              <a:buClr>
                <a:srgbClr val="ACB4C2"/>
              </a:buClr>
              <a:buSzTx/>
              <a:buFont typeface="Trebuchet MS" pitchFamily="34" charset="0"/>
              <a:buNone/>
            </a:pPr>
            <a:r>
              <a:rPr lang="en-US" sz="4200" smtClean="0">
                <a:solidFill>
                  <a:srgbClr val="000000"/>
                </a:solidFill>
                <a:latin typeface="Corsiva"/>
                <a:ea typeface="Corsiva"/>
                <a:cs typeface="Corsiva"/>
                <a:sym typeface="Corsiva"/>
              </a:rPr>
              <a:t>La Ropa de Invierno</a:t>
            </a:r>
            <a:r>
              <a:rPr lang="en-US" smtClean="0">
                <a:solidFill>
                  <a:srgbClr val="000000"/>
                </a:solidFill>
                <a:latin typeface="Trebuchet MS" pitchFamily="34" charset="0"/>
                <a:cs typeface="Arial" charset="0"/>
                <a:sym typeface="Trebuchet MS" pitchFamily="34" charset="0"/>
              </a:rPr>
              <a:t>  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733550"/>
            <a:ext cx="8229600" cy="4945063"/>
          </a:xfrm>
          <a:ln cap="flat">
            <a:solidFill>
              <a:srgbClr val="FFFF00"/>
            </a:solidFill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600" smtClean="0">
                <a:latin typeface="Corsiva"/>
                <a:ea typeface="Corsiva"/>
                <a:cs typeface="Corsiva"/>
                <a:sym typeface="Corsiva"/>
              </a:rPr>
              <a:t>Pablo lleva </a:t>
            </a:r>
            <a:r>
              <a:rPr lang="en-US" sz="3600" b="1" u="sng" smtClean="0">
                <a:latin typeface="Corsiva"/>
                <a:ea typeface="Corsiva"/>
                <a:cs typeface="Corsiva"/>
                <a:sym typeface="Corsiva"/>
              </a:rPr>
              <a:t>abrigo</a:t>
            </a:r>
            <a:r>
              <a:rPr lang="en-US" sz="3600" smtClean="0">
                <a:latin typeface="Corsiva"/>
                <a:ea typeface="Corsiva"/>
                <a:cs typeface="Corsiva"/>
                <a:sym typeface="Corsiva"/>
              </a:rPr>
              <a:t> y </a:t>
            </a:r>
            <a:r>
              <a:rPr lang="en-US" sz="3600" b="1" u="sng" smtClean="0">
                <a:latin typeface="Corsiva"/>
                <a:ea typeface="Corsiva"/>
                <a:cs typeface="Corsiva"/>
                <a:sym typeface="Corsiva"/>
              </a:rPr>
              <a:t>gorro</a:t>
            </a:r>
            <a:r>
              <a:rPr lang="en-US" sz="3600" smtClean="0">
                <a:latin typeface="Corsiva"/>
                <a:ea typeface="Corsiva"/>
                <a:cs typeface="Corsiva"/>
                <a:sym typeface="Corsiva"/>
              </a:rPr>
              <a:t> naranja , verde </a:t>
            </a:r>
            <a:r>
              <a:rPr lang="en-US" sz="3600" b="1" u="sng" smtClean="0">
                <a:latin typeface="Corsiva"/>
                <a:ea typeface="Corsiva"/>
                <a:cs typeface="Corsiva"/>
                <a:sym typeface="Corsiva"/>
              </a:rPr>
              <a:t>pantalones</a:t>
            </a:r>
            <a:r>
              <a:rPr lang="en-US" sz="3600" u="sng" smtClean="0"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600" smtClean="0">
                <a:latin typeface="Corsiva"/>
                <a:ea typeface="Corsiva"/>
                <a:cs typeface="Corsiva"/>
                <a:sym typeface="Corsiva"/>
              </a:rPr>
              <a:t>y negro </a:t>
            </a:r>
            <a:r>
              <a:rPr lang="en-US" sz="3600" b="1" u="sng" smtClean="0">
                <a:latin typeface="Corsiva"/>
                <a:ea typeface="Corsiva"/>
                <a:cs typeface="Corsiva"/>
                <a:sym typeface="Corsiva"/>
              </a:rPr>
              <a:t>mochila</a:t>
            </a:r>
            <a:r>
              <a:rPr lang="en-US" sz="3600" smtClean="0">
                <a:latin typeface="Corsiva"/>
                <a:ea typeface="Corsiva"/>
                <a:cs typeface="Corsiva"/>
                <a:sym typeface="Corsiva"/>
              </a:rPr>
              <a:t>.El gorro</a:t>
            </a:r>
            <a:r>
              <a:rPr lang="en-US" sz="3600" u="sng" smtClean="0"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600" smtClean="0">
                <a:latin typeface="Corsiva"/>
                <a:ea typeface="Corsiva"/>
                <a:cs typeface="Corsiva"/>
                <a:sym typeface="Corsiva"/>
              </a:rPr>
              <a:t>es de </a:t>
            </a:r>
            <a:r>
              <a:rPr lang="en-US" sz="3600" u="sng" smtClean="0">
                <a:latin typeface="Corsiva"/>
                <a:ea typeface="Corsiva"/>
                <a:cs typeface="Corsiva"/>
                <a:sym typeface="Corsiva"/>
              </a:rPr>
              <a:t>l</a:t>
            </a:r>
            <a:r>
              <a:rPr lang="en-US" sz="3600" b="1" u="sng" smtClean="0">
                <a:latin typeface="Corsiva"/>
                <a:ea typeface="Corsiva"/>
                <a:cs typeface="Corsiva"/>
                <a:sym typeface="Corsiva"/>
              </a:rPr>
              <a:t>ana</a:t>
            </a:r>
            <a:r>
              <a:rPr lang="en-US" sz="3600" smtClean="0">
                <a:latin typeface="Corsiva"/>
                <a:ea typeface="Corsiva"/>
                <a:cs typeface="Corsiva"/>
                <a:sym typeface="Corsiva"/>
              </a:rPr>
              <a:t>. El </a:t>
            </a:r>
            <a:r>
              <a:rPr lang="en-US" sz="3600" b="1" u="sng" smtClean="0">
                <a:latin typeface="Corsiva"/>
                <a:ea typeface="Corsiva"/>
                <a:cs typeface="Corsiva"/>
                <a:sym typeface="Corsiva"/>
              </a:rPr>
              <a:t>abrigo</a:t>
            </a:r>
            <a:r>
              <a:rPr lang="en-US" sz="3600" smtClean="0">
                <a:latin typeface="Corsiva"/>
                <a:ea typeface="Corsiva"/>
                <a:cs typeface="Corsiva"/>
                <a:sym typeface="Corsiva"/>
              </a:rPr>
              <a:t> 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600" smtClean="0">
                <a:latin typeface="Corsiva"/>
                <a:ea typeface="Corsiva"/>
                <a:cs typeface="Corsiva"/>
                <a:sym typeface="Corsiva"/>
              </a:rPr>
              <a:t>es de </a:t>
            </a:r>
            <a:r>
              <a:rPr lang="en-US" sz="3600" b="1" u="sng" smtClean="0">
                <a:latin typeface="Corsiva"/>
                <a:ea typeface="Corsiva"/>
                <a:cs typeface="Corsiva"/>
                <a:sym typeface="Corsiva"/>
              </a:rPr>
              <a:t>nilon</a:t>
            </a:r>
            <a:r>
              <a:rPr lang="en-US" sz="3600" smtClean="0">
                <a:latin typeface="Corsiva"/>
                <a:ea typeface="Corsiva"/>
                <a:cs typeface="Corsiva"/>
                <a:sym typeface="Corsiva"/>
              </a:rPr>
              <a:t>.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  <a:buFontTx/>
              <a:buChar char="•"/>
            </a:pPr>
            <a:endParaRPr lang="en-US" sz="3000" smtClean="0">
              <a:solidFill>
                <a:srgbClr val="FFFFFF"/>
              </a:solidFill>
              <a:latin typeface="Trebuchet MS" pitchFamily="34" charset="0"/>
              <a:cs typeface="Arial" charset="0"/>
              <a:sym typeface="Trebuchet MS" pitchFamily="34" charset="0"/>
            </a:endParaRPr>
          </a:p>
        </p:txBody>
      </p:sp>
      <p:sp>
        <p:nvSpPr>
          <p:cNvPr id="13316" name="Shape 85"/>
          <p:cNvSpPr>
            <a:spLocks noChangeArrowheads="1"/>
          </p:cNvSpPr>
          <p:nvPr/>
        </p:nvSpPr>
        <p:spPr bwMode="auto">
          <a:xfrm>
            <a:off x="3330575" y="3086100"/>
            <a:ext cx="4217988" cy="294957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7" name="Shape 86"/>
          <p:cNvSpPr txBox="1">
            <a:spLocks noChangeArrowheads="1"/>
          </p:cNvSpPr>
          <p:nvPr/>
        </p:nvSpPr>
        <p:spPr bwMode="auto">
          <a:xfrm>
            <a:off x="1509713" y="4908550"/>
            <a:ext cx="873125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sz="1800" b="1" i="1" u="sng"/>
              <a:t>Pablo</a:t>
            </a:r>
          </a:p>
        </p:txBody>
      </p:sp>
      <p:cxnSp>
        <p:nvCxnSpPr>
          <p:cNvPr id="13318" name="Shape 87"/>
          <p:cNvCxnSpPr>
            <a:cxnSpLocks noChangeShapeType="1"/>
          </p:cNvCxnSpPr>
          <p:nvPr/>
        </p:nvCxnSpPr>
        <p:spPr bwMode="auto">
          <a:xfrm rot="10800000" flipH="1">
            <a:off x="2254250" y="4541838"/>
            <a:ext cx="58738" cy="36512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 type="none" w="lg" len="lg"/>
            <a:tailEnd type="triangle" w="lg" len="lg"/>
          </a:ln>
        </p:spPr>
      </p:cxnSp>
      <p:cxnSp>
        <p:nvCxnSpPr>
          <p:cNvPr id="13319" name="Shape 88"/>
          <p:cNvCxnSpPr>
            <a:cxnSpLocks noChangeShapeType="1"/>
          </p:cNvCxnSpPr>
          <p:nvPr/>
        </p:nvCxnSpPr>
        <p:spPr bwMode="auto">
          <a:xfrm rot="10800000">
            <a:off x="5414963" y="-755650"/>
            <a:ext cx="47625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 type="none" w="lg" len="lg"/>
            <a:tailEnd type="none" w="lg" len="lg"/>
          </a:ln>
        </p:spPr>
      </p:cxnSp>
      <p:cxnSp>
        <p:nvCxnSpPr>
          <p:cNvPr id="13320" name="Shape 89"/>
          <p:cNvCxnSpPr>
            <a:cxnSpLocks noChangeShapeType="1"/>
          </p:cNvCxnSpPr>
          <p:nvPr/>
        </p:nvCxnSpPr>
        <p:spPr bwMode="auto">
          <a:xfrm rot="10800000" flipH="1">
            <a:off x="2382838" y="4908550"/>
            <a:ext cx="1298575" cy="188913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hape 94"/>
          <p:cNvSpPr txBox="1">
            <a:spLocks noGrp="1"/>
          </p:cNvSpPr>
          <p:nvPr>
            <p:ph type="title"/>
          </p:nvPr>
        </p:nvSpPr>
        <p:spPr>
          <a:xfrm>
            <a:off x="134938" y="236538"/>
            <a:ext cx="8229600" cy="1143000"/>
          </a:xfrm>
        </p:spPr>
        <p:txBody>
          <a:bodyPr>
            <a:spAutoFit/>
          </a:bodyPr>
          <a:lstStyle/>
          <a:p>
            <a:pPr indent="228600" algn="ctr" eaLnBrk="1" hangingPunct="1">
              <a:spcBef>
                <a:spcPct val="0"/>
              </a:spcBef>
              <a:buClr>
                <a:srgbClr val="ACB4C2"/>
              </a:buClr>
              <a:buSzTx/>
              <a:buFont typeface="Trebuchet MS" pitchFamily="34" charset="0"/>
              <a:buNone/>
            </a:pPr>
            <a:r>
              <a:rPr lang="en-US" sz="4200" smtClean="0">
                <a:solidFill>
                  <a:srgbClr val="000000"/>
                </a:solidFill>
                <a:latin typeface="Corsiva"/>
                <a:ea typeface="Corsiva"/>
                <a:cs typeface="Corsiva"/>
                <a:sym typeface="Corsiva"/>
              </a:rPr>
              <a:t>La Ropa De Primavera</a:t>
            </a:r>
          </a:p>
        </p:txBody>
      </p:sp>
      <p:sp>
        <p:nvSpPr>
          <p:cNvPr id="15363" name="Shape 9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288"/>
          </a:xfrm>
        </p:spPr>
        <p:txBody>
          <a:bodyPr>
            <a:spAutoFit/>
          </a:bodyPr>
          <a:lstStyle/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600" smtClean="0">
                <a:latin typeface="Corsiva"/>
                <a:ea typeface="Corsiva"/>
                <a:cs typeface="Corsiva"/>
                <a:sym typeface="Corsiva"/>
              </a:rPr>
              <a:t>Marco lleva la bufanda verde y la </a:t>
            </a:r>
            <a:r>
              <a:rPr lang="en-US" sz="3600" b="1" u="sng" smtClean="0">
                <a:latin typeface="Corsiva"/>
                <a:ea typeface="Corsiva"/>
                <a:cs typeface="Corsiva"/>
                <a:sym typeface="Corsiva"/>
              </a:rPr>
              <a:t>chaqueta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600" smtClean="0">
                <a:latin typeface="Corsiva"/>
                <a:ea typeface="Corsiva"/>
                <a:cs typeface="Corsiva"/>
                <a:sym typeface="Corsiva"/>
              </a:rPr>
              <a:t>negro. La </a:t>
            </a:r>
            <a:r>
              <a:rPr lang="en-US" sz="3600" b="1" u="sng" smtClean="0">
                <a:latin typeface="Corsiva"/>
                <a:ea typeface="Corsiva"/>
                <a:cs typeface="Corsiva"/>
                <a:sym typeface="Corsiva"/>
              </a:rPr>
              <a:t>camisa</a:t>
            </a:r>
            <a:r>
              <a:rPr lang="en-US" sz="3600" smtClean="0">
                <a:latin typeface="Corsiva"/>
                <a:ea typeface="Corsiva"/>
                <a:cs typeface="Corsiva"/>
                <a:sym typeface="Corsiva"/>
              </a:rPr>
              <a:t> azul y los 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600" smtClean="0">
                <a:latin typeface="Corsiva"/>
                <a:ea typeface="Corsiva"/>
                <a:cs typeface="Corsiva"/>
                <a:sym typeface="Corsiva"/>
              </a:rPr>
              <a:t>pantalones cortos azul. 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000" smtClean="0">
                <a:solidFill>
                  <a:srgbClr val="FFFFFF"/>
                </a:solidFill>
                <a:latin typeface="Corsiva"/>
                <a:ea typeface="Corsiva"/>
                <a:cs typeface="Corsiva"/>
                <a:sym typeface="Corsiva"/>
              </a:rPr>
              <a:t>zapatos verde.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000" smtClean="0">
                <a:solidFill>
                  <a:srgbClr val="FFFFFF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</a:p>
        </p:txBody>
      </p:sp>
      <p:sp>
        <p:nvSpPr>
          <p:cNvPr id="15364" name="Shape 96"/>
          <p:cNvSpPr>
            <a:spLocks noChangeArrowheads="1"/>
          </p:cNvSpPr>
          <p:nvPr/>
        </p:nvSpPr>
        <p:spPr bwMode="auto">
          <a:xfrm>
            <a:off x="6616700" y="3030538"/>
            <a:ext cx="2184400" cy="329723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hape 10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spAutoFit/>
          </a:bodyPr>
          <a:lstStyle/>
          <a:p>
            <a:pPr indent="228600" eaLnBrk="1" hangingPunct="1">
              <a:spcBef>
                <a:spcPct val="0"/>
              </a:spcBef>
              <a:buClr>
                <a:srgbClr val="ACB4C2"/>
              </a:buClr>
              <a:buSzTx/>
              <a:buFont typeface="Trebuchet MS" pitchFamily="34" charset="0"/>
              <a:buNone/>
            </a:pPr>
            <a:r>
              <a:rPr lang="en-US" sz="4200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La Ropa De Verano</a:t>
            </a:r>
          </a:p>
        </p:txBody>
      </p:sp>
      <p:sp>
        <p:nvSpPr>
          <p:cNvPr id="17411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288"/>
          </a:xfrm>
        </p:spPr>
        <p:txBody>
          <a:bodyPr>
            <a:spAutoFit/>
          </a:bodyPr>
          <a:lstStyle/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600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Juan lleva la </a:t>
            </a:r>
            <a:r>
              <a:rPr lang="en-US" sz="3600" b="1" u="sng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camiseta</a:t>
            </a:r>
            <a:r>
              <a:rPr lang="en-US" sz="3600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 azul y los </a:t>
            </a:r>
            <a:r>
              <a:rPr lang="en-US" sz="3600" b="1" u="sng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pantalones cortos</a:t>
            </a:r>
            <a:r>
              <a:rPr lang="en-US" sz="3600" u="sng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600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azul.La camiseta </a:t>
            </a:r>
            <a:r>
              <a:rPr lang="en-US" sz="3600" b="1" u="sng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seda</a:t>
            </a:r>
            <a:r>
              <a:rPr lang="en-US" sz="3600" b="1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600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y</a:t>
            </a:r>
            <a:r>
              <a:rPr lang="en-US" sz="3600" b="1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600" b="1" u="sng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rayas</a:t>
            </a:r>
            <a:r>
              <a:rPr lang="en-US" sz="3600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.Los </a:t>
            </a:r>
            <a:r>
              <a:rPr lang="en-US" sz="3600" b="1" u="sng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zapatos</a:t>
            </a:r>
            <a:r>
              <a:rPr lang="en-US" sz="3600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 marrón.</a:t>
            </a:r>
            <a:r>
              <a:rPr lang="en-US" sz="3000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000" smtClean="0">
                <a:solidFill>
                  <a:srgbClr val="FFFFFF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</a:p>
        </p:txBody>
      </p:sp>
      <p:sp>
        <p:nvSpPr>
          <p:cNvPr id="17412" name="Shape 103"/>
          <p:cNvSpPr>
            <a:spLocks noChangeArrowheads="1"/>
          </p:cNvSpPr>
          <p:nvPr/>
        </p:nvSpPr>
        <p:spPr bwMode="auto">
          <a:xfrm>
            <a:off x="4987925" y="2692400"/>
            <a:ext cx="3556000" cy="395287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hape 108"/>
          <p:cNvSpPr txBox="1">
            <a:spLocks noGrp="1"/>
          </p:cNvSpPr>
          <p:nvPr>
            <p:ph type="title"/>
          </p:nvPr>
        </p:nvSpPr>
        <p:spPr>
          <a:xfrm>
            <a:off x="274638" y="274638"/>
            <a:ext cx="8229600" cy="1143000"/>
          </a:xfrm>
        </p:spPr>
        <p:txBody>
          <a:bodyPr>
            <a:spAutoFit/>
          </a:bodyPr>
          <a:lstStyle/>
          <a:p>
            <a:pPr indent="228600" eaLnBrk="1" hangingPunct="1">
              <a:spcBef>
                <a:spcPct val="0"/>
              </a:spcBef>
              <a:buClr>
                <a:srgbClr val="ACB4C2"/>
              </a:buClr>
              <a:buSzTx/>
              <a:buFont typeface="Trebuchet MS" pitchFamily="34" charset="0"/>
              <a:buNone/>
            </a:pPr>
            <a:r>
              <a:rPr lang="en-US" sz="4200" smtClean="0">
                <a:solidFill>
                  <a:srgbClr val="CC4125"/>
                </a:solidFill>
                <a:latin typeface="Corsiva"/>
                <a:ea typeface="Corsiva"/>
                <a:cs typeface="Corsiva"/>
                <a:sym typeface="Corsiva"/>
              </a:rPr>
              <a:t>La Ropa De Verano</a:t>
            </a:r>
          </a:p>
        </p:txBody>
      </p:sp>
      <p:sp>
        <p:nvSpPr>
          <p:cNvPr id="19459" name="Shape 10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288"/>
          </a:xfrm>
        </p:spPr>
        <p:txBody>
          <a:bodyPr>
            <a:spAutoFit/>
          </a:bodyPr>
          <a:lstStyle/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600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Alfonsa lleva la</a:t>
            </a:r>
            <a:r>
              <a:rPr lang="en-US" sz="3600" b="1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600" b="1" u="sng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blusa</a:t>
            </a:r>
            <a:r>
              <a:rPr lang="en-US" sz="3600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 rosa. Ella lleva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600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el </a:t>
            </a:r>
            <a:r>
              <a:rPr lang="en-US" sz="3600" b="1" u="sng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anillo</a:t>
            </a:r>
            <a:r>
              <a:rPr lang="en-US" sz="3600" b="1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600" b="1" u="sng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elegante</a:t>
            </a:r>
            <a:r>
              <a:rPr lang="en-US" sz="3600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 rosa, los </a:t>
            </a:r>
            <a:r>
              <a:rPr lang="en-US" sz="3600" b="1" u="sng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aretes</a:t>
            </a:r>
            <a:r>
              <a:rPr lang="en-US" sz="3600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 blanca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600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y rosa, la </a:t>
            </a:r>
            <a:r>
              <a:rPr lang="en-US" sz="3600" b="1" u="sng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collar</a:t>
            </a:r>
            <a:r>
              <a:rPr lang="en-US" sz="3600" b="1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600" b="1" u="sng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bonita</a:t>
            </a:r>
            <a:r>
              <a:rPr lang="en-US" sz="3600" b="1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600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,y</a:t>
            </a:r>
          </a:p>
          <a:p>
            <a:pPr marL="342900" indent="-342900" eaLnBrk="1" hangingPunct="1">
              <a:spcBef>
                <a:spcPts val="600"/>
              </a:spcBef>
              <a:buClr>
                <a:srgbClr val="FFFFFF"/>
              </a:buClr>
              <a:buSzPct val="167000"/>
            </a:pPr>
            <a:r>
              <a:rPr lang="en-US" sz="3600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 la </a:t>
            </a:r>
            <a:r>
              <a:rPr lang="en-US" sz="3600" b="1" u="sng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pulsera</a:t>
            </a:r>
            <a:r>
              <a:rPr lang="en-US" sz="3600" smtClean="0">
                <a:solidFill>
                  <a:srgbClr val="A61C00"/>
                </a:solidFill>
                <a:latin typeface="Corsiva"/>
                <a:ea typeface="Corsiva"/>
                <a:cs typeface="Corsiva"/>
                <a:sym typeface="Corsiva"/>
              </a:rPr>
              <a:t>.</a:t>
            </a:r>
            <a:r>
              <a:rPr lang="en-US" sz="3300" smtClean="0">
                <a:solidFill>
                  <a:srgbClr val="FFFFFF"/>
                </a:solidFill>
                <a:latin typeface="Trebuchet MS" pitchFamily="34" charset="0"/>
                <a:cs typeface="Arial" charset="0"/>
                <a:sym typeface="Trebuchet MS" pitchFamily="34" charset="0"/>
              </a:rPr>
              <a:t> </a:t>
            </a:r>
            <a:r>
              <a:rPr lang="en-US" sz="3000" smtClean="0">
                <a:solidFill>
                  <a:srgbClr val="FFFFFF"/>
                </a:solidFill>
                <a:latin typeface="Trebuchet MS" pitchFamily="34" charset="0"/>
                <a:cs typeface="Arial" charset="0"/>
                <a:sym typeface="Trebuchet MS" pitchFamily="34" charset="0"/>
              </a:rPr>
              <a:t> </a:t>
            </a:r>
          </a:p>
        </p:txBody>
      </p:sp>
      <p:sp>
        <p:nvSpPr>
          <p:cNvPr id="19460" name="Shape 110"/>
          <p:cNvSpPr>
            <a:spLocks noChangeArrowheads="1"/>
          </p:cNvSpPr>
          <p:nvPr/>
        </p:nvSpPr>
        <p:spPr bwMode="auto">
          <a:xfrm>
            <a:off x="6237288" y="2997200"/>
            <a:ext cx="2901950" cy="43878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</Words>
  <PresentationFormat>On-screen Show (4:3)</PresentationFormat>
  <Paragraphs>21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7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Corsiva</vt:lpstr>
      <vt:lpstr>Trebuchet MS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Ropa De La Temporada</vt:lpstr>
      <vt:lpstr>La Ropa De Otoño  </vt:lpstr>
      <vt:lpstr>La Ropa de Invierno  </vt:lpstr>
      <vt:lpstr>La Ropa De Primavera</vt:lpstr>
      <vt:lpstr>La Ropa De Verano</vt:lpstr>
      <vt:lpstr>La Ropa De Verano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Ropa De La Temporada</dc:title>
  <cp:lastModifiedBy>gargnim</cp:lastModifiedBy>
  <cp:revision>1</cp:revision>
  <dcterms:modified xsi:type="dcterms:W3CDTF">2013-01-04T18:18:03Z</dcterms:modified>
</cp:coreProperties>
</file>